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3"/>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268" r:id="rId74"/>
    <p:sldId id="270" r:id="rId75"/>
    <p:sldId id="271" r:id="rId76"/>
    <p:sldId id="272" r:id="rId77"/>
    <p:sldId id="712" r:id="rId78"/>
    <p:sldId id="713" r:id="rId79"/>
    <p:sldId id="670" r:id="rId80"/>
    <p:sldId id="274" r:id="rId81"/>
    <p:sldId id="669" r:id="rId82"/>
    <p:sldId id="273" r:id="rId83"/>
    <p:sldId id="275" r:id="rId84"/>
    <p:sldId id="276" r:id="rId85"/>
    <p:sldId id="278" r:id="rId86"/>
    <p:sldId id="279" r:id="rId87"/>
    <p:sldId id="277" r:id="rId88"/>
    <p:sldId id="280" r:id="rId89"/>
    <p:sldId id="281" r:id="rId90"/>
    <p:sldId id="282" r:id="rId91"/>
    <p:sldId id="283" r:id="rId92"/>
    <p:sldId id="285" r:id="rId93"/>
    <p:sldId id="286" r:id="rId94"/>
    <p:sldId id="714" r:id="rId95"/>
    <p:sldId id="715" r:id="rId96"/>
    <p:sldId id="716" r:id="rId97"/>
    <p:sldId id="287" r:id="rId98"/>
    <p:sldId id="677" r:id="rId99"/>
    <p:sldId id="288" r:id="rId100"/>
    <p:sldId id="720" r:id="rId101"/>
    <p:sldId id="680" r:id="rId102"/>
    <p:sldId id="289" r:id="rId103"/>
    <p:sldId id="291" r:id="rId104"/>
    <p:sldId id="717" r:id="rId105"/>
    <p:sldId id="718" r:id="rId106"/>
    <p:sldId id="600" r:id="rId107"/>
    <p:sldId id="294" r:id="rId108"/>
    <p:sldId id="296" r:id="rId109"/>
    <p:sldId id="297" r:id="rId110"/>
    <p:sldId id="298" r:id="rId111"/>
    <p:sldId id="299" r:id="rId112"/>
    <p:sldId id="301" r:id="rId113"/>
    <p:sldId id="601" r:id="rId114"/>
    <p:sldId id="719" r:id="rId115"/>
    <p:sldId id="304" r:id="rId116"/>
    <p:sldId id="306" r:id="rId117"/>
    <p:sldId id="307" r:id="rId118"/>
    <p:sldId id="608" r:id="rId119"/>
    <p:sldId id="665" r:id="rId120"/>
    <p:sldId id="308" r:id="rId121"/>
    <p:sldId id="310" r:id="rId122"/>
    <p:sldId id="805" r:id="rId123"/>
    <p:sldId id="311" r:id="rId124"/>
    <p:sldId id="312" r:id="rId125"/>
    <p:sldId id="313" r:id="rId126"/>
    <p:sldId id="604" r:id="rId127"/>
    <p:sldId id="721" r:id="rId128"/>
    <p:sldId id="315" r:id="rId129"/>
    <p:sldId id="602" r:id="rId130"/>
    <p:sldId id="722" r:id="rId131"/>
    <p:sldId id="316" r:id="rId132"/>
    <p:sldId id="603" r:id="rId133"/>
    <p:sldId id="317" r:id="rId134"/>
    <p:sldId id="318" r:id="rId135"/>
    <p:sldId id="320" r:id="rId136"/>
    <p:sldId id="605" r:id="rId137"/>
    <p:sldId id="322" r:id="rId138"/>
    <p:sldId id="324" r:id="rId139"/>
    <p:sldId id="329" r:id="rId140"/>
    <p:sldId id="671" r:id="rId141"/>
    <p:sldId id="723" r:id="rId142"/>
    <p:sldId id="330" r:id="rId143"/>
    <p:sldId id="724" r:id="rId144"/>
    <p:sldId id="560" r:id="rId145"/>
    <p:sldId id="561" r:id="rId146"/>
    <p:sldId id="331" r:id="rId147"/>
    <p:sldId id="333" r:id="rId148"/>
    <p:sldId id="725" r:id="rId149"/>
    <p:sldId id="332" r:id="rId150"/>
    <p:sldId id="624" r:id="rId151"/>
    <p:sldId id="539" r:id="rId152"/>
    <p:sldId id="540" r:id="rId153"/>
    <p:sldId id="730" r:id="rId154"/>
    <p:sldId id="625" r:id="rId155"/>
    <p:sldId id="726" r:id="rId156"/>
    <p:sldId id="542" r:id="rId157"/>
    <p:sldId id="335" r:id="rId158"/>
    <p:sldId id="336" r:id="rId159"/>
    <p:sldId id="337" r:id="rId160"/>
    <p:sldId id="728" r:id="rId161"/>
    <p:sldId id="727" r:id="rId162"/>
    <p:sldId id="338" r:id="rId163"/>
    <p:sldId id="729" r:id="rId164"/>
    <p:sldId id="339" r:id="rId165"/>
    <p:sldId id="342" r:id="rId166"/>
    <p:sldId id="343" r:id="rId167"/>
    <p:sldId id="597" r:id="rId168"/>
    <p:sldId id="695" r:id="rId169"/>
    <p:sldId id="816" r:id="rId170"/>
    <p:sldId id="803" r:id="rId171"/>
    <p:sldId id="344" r:id="rId172"/>
    <p:sldId id="345" r:id="rId173"/>
    <p:sldId id="543" r:id="rId174"/>
    <p:sldId id="544" r:id="rId175"/>
    <p:sldId id="546" r:id="rId176"/>
    <p:sldId id="732" r:id="rId177"/>
    <p:sldId id="547" r:id="rId178"/>
    <p:sldId id="550" r:id="rId179"/>
    <p:sldId id="548" r:id="rId180"/>
    <p:sldId id="551" r:id="rId181"/>
    <p:sldId id="552" r:id="rId182"/>
    <p:sldId id="553" r:id="rId183"/>
    <p:sldId id="554" r:id="rId184"/>
    <p:sldId id="349" r:id="rId185"/>
    <p:sldId id="555" r:id="rId186"/>
    <p:sldId id="556" r:id="rId187"/>
    <p:sldId id="557" r:id="rId188"/>
    <p:sldId id="558" r:id="rId189"/>
    <p:sldId id="675" r:id="rId190"/>
    <p:sldId id="384" r:id="rId191"/>
    <p:sldId id="789" r:id="rId192"/>
    <p:sldId id="790" r:id="rId193"/>
    <p:sldId id="793" r:id="rId194"/>
    <p:sldId id="609" r:id="rId195"/>
    <p:sldId id="780" r:id="rId196"/>
    <p:sldId id="781" r:id="rId197"/>
    <p:sldId id="794" r:id="rId198"/>
    <p:sldId id="810" r:id="rId199"/>
    <p:sldId id="811" r:id="rId200"/>
    <p:sldId id="812" r:id="rId201"/>
    <p:sldId id="813" r:id="rId202"/>
    <p:sldId id="465" r:id="rId203"/>
    <p:sldId id="467" r:id="rId204"/>
    <p:sldId id="468" r:id="rId205"/>
    <p:sldId id="814" r:id="rId206"/>
    <p:sldId id="798" r:id="rId207"/>
    <p:sldId id="473" r:id="rId208"/>
    <p:sldId id="474" r:id="rId209"/>
    <p:sldId id="475" r:id="rId210"/>
    <p:sldId id="476" r:id="rId211"/>
    <p:sldId id="799" r:id="rId212"/>
    <p:sldId id="395" r:id="rId213"/>
    <p:sldId id="801" r:id="rId214"/>
    <p:sldId id="397" r:id="rId215"/>
    <p:sldId id="399" r:id="rId216"/>
    <p:sldId id="400" r:id="rId217"/>
    <p:sldId id="630" r:id="rId218"/>
    <p:sldId id="589" r:id="rId219"/>
    <p:sldId id="402" r:id="rId220"/>
    <p:sldId id="743" r:id="rId221"/>
    <p:sldId id="672" r:id="rId222"/>
    <p:sldId id="391" r:id="rId223"/>
    <p:sldId id="744" r:id="rId224"/>
    <p:sldId id="673" r:id="rId225"/>
    <p:sldId id="800" r:id="rId226"/>
    <p:sldId id="408" r:id="rId227"/>
    <p:sldId id="409" r:id="rId228"/>
    <p:sldId id="747" r:id="rId229"/>
    <p:sldId id="410" r:id="rId230"/>
    <p:sldId id="745" r:id="rId231"/>
    <p:sldId id="748" r:id="rId232"/>
    <p:sldId id="749" r:id="rId233"/>
    <p:sldId id="750" r:id="rId234"/>
    <p:sldId id="778" r:id="rId235"/>
    <p:sldId id="411" r:id="rId236"/>
    <p:sldId id="807" r:id="rId237"/>
    <p:sldId id="412" r:id="rId238"/>
    <p:sldId id="413" r:id="rId239"/>
    <p:sldId id="414" r:id="rId240"/>
    <p:sldId id="591" r:id="rId241"/>
    <p:sldId id="666" r:id="rId242"/>
    <p:sldId id="520" r:id="rId243"/>
    <p:sldId id="521" r:id="rId244"/>
    <p:sldId id="802" r:id="rId245"/>
    <p:sldId id="527" r:id="rId246"/>
    <p:sldId id="528" r:id="rId247"/>
    <p:sldId id="523" r:id="rId248"/>
    <p:sldId id="531" r:id="rId249"/>
    <p:sldId id="755" r:id="rId250"/>
    <p:sldId id="519" r:id="rId251"/>
    <p:sldId id="533" r:id="rId252"/>
    <p:sldId id="532" r:id="rId253"/>
    <p:sldId id="687" r:id="rId254"/>
    <p:sldId id="808" r:id="rId255"/>
    <p:sldId id="686" r:id="rId256"/>
    <p:sldId id="258" r:id="rId257"/>
    <p:sldId id="685" r:id="rId258"/>
    <p:sldId id="688" r:id="rId259"/>
    <p:sldId id="634" r:id="rId260"/>
    <p:sldId id="637" r:id="rId261"/>
    <p:sldId id="809" r:id="rId2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7" autoAdjust="0"/>
    <p:restoredTop sz="96064" autoAdjust="0"/>
  </p:normalViewPr>
  <p:slideViewPr>
    <p:cSldViewPr snapToGrid="0">
      <p:cViewPr varScale="1">
        <p:scale>
          <a:sx n="82" d="100"/>
          <a:sy n="82" d="100"/>
        </p:scale>
        <p:origin x="859"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29/09/2022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129</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147</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29/09/2022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29/09/2022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2.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1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3.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4.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8.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3.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4.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5.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6.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8.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8.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59.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1.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4.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6.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7.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2.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1.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6.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2.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09.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5.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7.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8.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2.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1.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4.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8.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9.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7.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8.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8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(not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non sono modificabili ma si possono aggiungere e/o rimuovere elementi a piacere.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VALORE,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cambiare, aggiungere o rimuovere elementi una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22218"/>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52358</TotalTime>
  <Words>29410</Words>
  <Application>Microsoft Office PowerPoint</Application>
  <PresentationFormat>Widescreen</PresentationFormat>
  <Paragraphs>3975</Paragraphs>
  <Slides>260</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260</vt:i4>
      </vt:variant>
    </vt:vector>
  </HeadingPairs>
  <TitlesOfParts>
    <vt:vector size="280"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677</cp:revision>
  <dcterms:created xsi:type="dcterms:W3CDTF">2021-12-24T08:48:41Z</dcterms:created>
  <dcterms:modified xsi:type="dcterms:W3CDTF">2022-09-29T06:51:02Z</dcterms:modified>
</cp:coreProperties>
</file>